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"/>
  </p:notesMasterIdLst>
  <p:handoutMasterIdLst>
    <p:handoutMasterId r:id="rId6"/>
  </p:handoutMasterIdLst>
  <p:sldIdLst>
    <p:sldId id="256" r:id="rId2"/>
    <p:sldId id="257" r:id="rId3"/>
    <p:sldId id="258" r:id="rId4"/>
  </p:sldIdLst>
  <p:sldSz cx="18288000" cy="10285413"/>
  <p:notesSz cx="9144000" cy="6858000"/>
  <p:defaultTextStyle>
    <a:defPPr>
      <a:defRPr lang="zh-CN"/>
    </a:defPPr>
    <a:lvl1pPr marL="0" algn="l" defTabSz="1371509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1pPr>
    <a:lvl2pPr marL="685754" algn="l" defTabSz="1371509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2pPr>
    <a:lvl3pPr marL="1371509" algn="l" defTabSz="1371509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3pPr>
    <a:lvl4pPr marL="2057263" algn="l" defTabSz="1371509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4pPr>
    <a:lvl5pPr marL="2743017" algn="l" defTabSz="1371509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5pPr>
    <a:lvl6pPr marL="3428771" algn="l" defTabSz="1371509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6pPr>
    <a:lvl7pPr marL="4114526" algn="l" defTabSz="1371509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7pPr>
    <a:lvl8pPr marL="4800280" algn="l" defTabSz="1371509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8pPr>
    <a:lvl9pPr marL="5486034" algn="l" defTabSz="1371509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40" userDrawn="1">
          <p15:clr>
            <a:srgbClr val="A4A3A4"/>
          </p15:clr>
        </p15:guide>
        <p15:guide id="2" pos="57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4F4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5244" autoAdjust="0"/>
  </p:normalViewPr>
  <p:slideViewPr>
    <p:cSldViewPr snapToGrid="0">
      <p:cViewPr varScale="1">
        <p:scale>
          <a:sx n="42" d="100"/>
          <a:sy n="42" d="100"/>
        </p:scale>
        <p:origin x="91" y="571"/>
      </p:cViewPr>
      <p:guideLst>
        <p:guide orient="horz" pos="3240"/>
        <p:guide pos="57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2064" y="5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handoutMaster" Target="handoutMasters/handoutMaster1.xml"/><Relationship Id="rId5" Type="http://schemas.openxmlformats.org/officeDocument/2006/relationships/notesMaster" Target="notesMasters/notesMaster1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901668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499295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37150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685754" algn="l" defTabSz="137150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1371509" algn="l" defTabSz="137150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2057263" algn="l" defTabSz="137150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2743017" algn="l" defTabSz="137150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3428771" algn="l" defTabSz="137150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4114526" algn="l" defTabSz="137150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4800280" algn="l" defTabSz="137150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5486034" algn="l" defTabSz="137150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/>
          <a:lstStyle/>
          <a:p>
            <a:fld id="{2432793D-5F3F-4C9F-BC3C-A6A806362DD3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62428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/>
          <a:lstStyle/>
          <a:p>
            <a:fld id="{2432793D-5F3F-4C9F-BC3C-A6A806362DD3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99445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/>
          <a:lstStyle/>
          <a:p>
            <a:fld id="{2432793D-5F3F-4C9F-BC3C-A6A806362DD3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31212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89581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529826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1371417" rtl="0" eaLnBrk="1" latinLnBrk="0" hangingPunct="1">
        <a:lnSpc>
          <a:spcPct val="90000"/>
        </a:lnSpc>
        <a:spcBef>
          <a:spcPct val="0"/>
        </a:spcBef>
        <a:buNone/>
        <a:defRPr sz="65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54" indent="-342854" algn="l" defTabSz="1371417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199" kern="1200">
          <a:solidFill>
            <a:schemeClr val="tx1"/>
          </a:solidFill>
          <a:latin typeface="+mn-lt"/>
          <a:ea typeface="+mn-ea"/>
          <a:cs typeface="+mn-cs"/>
        </a:defRPr>
      </a:lvl1pPr>
      <a:lvl2pPr marL="1028563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271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399980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5689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397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106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2814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8523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371417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09" algn="l" defTabSz="1371417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417" algn="l" defTabSz="1371417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126" algn="l" defTabSz="1371417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2834" algn="l" defTabSz="1371417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8543" algn="l" defTabSz="1371417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251" algn="l" defTabSz="1371417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799960" algn="l" defTabSz="1371417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5668" algn="l" defTabSz="1371417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0.png"/><Relationship Id="rId18" Type="http://schemas.openxmlformats.org/officeDocument/2006/relationships/image" Target="../media/image15.png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4.png"/><Relationship Id="rId12" Type="http://schemas.openxmlformats.org/officeDocument/2006/relationships/image" Target="../media/image9.png"/><Relationship Id="rId17" Type="http://schemas.openxmlformats.org/officeDocument/2006/relationships/image" Target="../media/image14.png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13.png"/><Relationship Id="rId20" Type="http://schemas.openxmlformats.org/officeDocument/2006/relationships/image" Target="../media/image16.png"/><Relationship Id="rId1" Type="http://schemas.openxmlformats.org/officeDocument/2006/relationships/tags" Target="../tags/tag1.xml"/><Relationship Id="rId6" Type="http://schemas.openxmlformats.org/officeDocument/2006/relationships/image" Target="../media/image3.png"/><Relationship Id="rId11" Type="http://schemas.openxmlformats.org/officeDocument/2006/relationships/image" Target="../media/image8.png"/><Relationship Id="rId5" Type="http://schemas.openxmlformats.org/officeDocument/2006/relationships/image" Target="../media/image2.png"/><Relationship Id="rId15" Type="http://schemas.openxmlformats.org/officeDocument/2006/relationships/image" Target="../media/image12.png"/><Relationship Id="rId10" Type="http://schemas.openxmlformats.org/officeDocument/2006/relationships/image" Target="../media/image7.png"/><Relationship Id="rId19" Type="http://schemas.microsoft.com/office/2007/relationships/hdphoto" Target="../media/hdphoto1.wdp"/><Relationship Id="rId4" Type="http://schemas.openxmlformats.org/officeDocument/2006/relationships/image" Target="../media/image1.png"/><Relationship Id="rId9" Type="http://schemas.openxmlformats.org/officeDocument/2006/relationships/image" Target="../media/image6.png"/><Relationship Id="rId1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0.png"/><Relationship Id="rId18" Type="http://schemas.openxmlformats.org/officeDocument/2006/relationships/image" Target="../media/image15.png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4.png"/><Relationship Id="rId12" Type="http://schemas.openxmlformats.org/officeDocument/2006/relationships/image" Target="../media/image9.png"/><Relationship Id="rId17" Type="http://schemas.openxmlformats.org/officeDocument/2006/relationships/image" Target="../media/image14.png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13.png"/><Relationship Id="rId20" Type="http://schemas.openxmlformats.org/officeDocument/2006/relationships/image" Target="../media/image16.png"/><Relationship Id="rId1" Type="http://schemas.openxmlformats.org/officeDocument/2006/relationships/tags" Target="../tags/tag2.xml"/><Relationship Id="rId6" Type="http://schemas.openxmlformats.org/officeDocument/2006/relationships/image" Target="../media/image3.png"/><Relationship Id="rId11" Type="http://schemas.openxmlformats.org/officeDocument/2006/relationships/image" Target="../media/image8.png"/><Relationship Id="rId5" Type="http://schemas.openxmlformats.org/officeDocument/2006/relationships/image" Target="../media/image2.png"/><Relationship Id="rId15" Type="http://schemas.openxmlformats.org/officeDocument/2006/relationships/image" Target="../media/image12.png"/><Relationship Id="rId10" Type="http://schemas.openxmlformats.org/officeDocument/2006/relationships/image" Target="../media/image7.png"/><Relationship Id="rId19" Type="http://schemas.microsoft.com/office/2007/relationships/hdphoto" Target="../media/hdphoto1.wdp"/><Relationship Id="rId4" Type="http://schemas.openxmlformats.org/officeDocument/2006/relationships/image" Target="../media/image1.png"/><Relationship Id="rId9" Type="http://schemas.openxmlformats.org/officeDocument/2006/relationships/image" Target="../media/image6.png"/><Relationship Id="rId1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9.png"/><Relationship Id="rId18" Type="http://schemas.openxmlformats.org/officeDocument/2006/relationships/image" Target="../media/image14.png"/><Relationship Id="rId3" Type="http://schemas.openxmlformats.org/officeDocument/2006/relationships/notesSlide" Target="../notesSlides/notesSlide3.xml"/><Relationship Id="rId21" Type="http://schemas.openxmlformats.org/officeDocument/2006/relationships/image" Target="../media/image16.png"/><Relationship Id="rId7" Type="http://schemas.openxmlformats.org/officeDocument/2006/relationships/image" Target="../media/image3.png"/><Relationship Id="rId12" Type="http://schemas.openxmlformats.org/officeDocument/2006/relationships/image" Target="../media/image8.png"/><Relationship Id="rId17" Type="http://schemas.openxmlformats.org/officeDocument/2006/relationships/image" Target="../media/image13.png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12.png"/><Relationship Id="rId20" Type="http://schemas.microsoft.com/office/2007/relationships/hdphoto" Target="../media/hdphoto1.wdp"/><Relationship Id="rId1" Type="http://schemas.openxmlformats.org/officeDocument/2006/relationships/tags" Target="../tags/tag3.xml"/><Relationship Id="rId6" Type="http://schemas.openxmlformats.org/officeDocument/2006/relationships/image" Target="../media/image2.png"/><Relationship Id="rId11" Type="http://schemas.openxmlformats.org/officeDocument/2006/relationships/image" Target="../media/image7.png"/><Relationship Id="rId5" Type="http://schemas.openxmlformats.org/officeDocument/2006/relationships/image" Target="../media/image17.png"/><Relationship Id="rId15" Type="http://schemas.openxmlformats.org/officeDocument/2006/relationships/image" Target="../media/image11.png"/><Relationship Id="rId10" Type="http://schemas.openxmlformats.org/officeDocument/2006/relationships/image" Target="../media/image6.png"/><Relationship Id="rId19" Type="http://schemas.openxmlformats.org/officeDocument/2006/relationships/image" Target="../media/image15.png"/><Relationship Id="rId4" Type="http://schemas.openxmlformats.org/officeDocument/2006/relationships/image" Target="../media/image1.png"/><Relationship Id="rId9" Type="http://schemas.openxmlformats.org/officeDocument/2006/relationships/image" Target="../media/image5.png"/><Relationship Id="rId1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5059C9F7-F3FC-4C31-A18C-EF966A147A12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0"/>
            <a:ext cx="18288000" cy="10285413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690423A5-5D49-4170-A071-438DE32FE507}"/>
              </a:ext>
            </a:extLst>
          </p:cNvPr>
          <p:cNvSpPr/>
          <p:nvPr/>
        </p:nvSpPr>
        <p:spPr>
          <a:xfrm>
            <a:off x="-2" y="9523413"/>
            <a:ext cx="18288001" cy="76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矩形: 圆角 46">
            <a:extLst>
              <a:ext uri="{FF2B5EF4-FFF2-40B4-BE49-F238E27FC236}">
                <a16:creationId xmlns:a16="http://schemas.microsoft.com/office/drawing/2014/main" id="{C3C82390-394D-4977-8F11-8CE47F3CB3E6}"/>
              </a:ext>
            </a:extLst>
          </p:cNvPr>
          <p:cNvSpPr/>
          <p:nvPr/>
        </p:nvSpPr>
        <p:spPr>
          <a:xfrm>
            <a:off x="3008128" y="1940348"/>
            <a:ext cx="12204000" cy="6300000"/>
          </a:xfrm>
          <a:prstGeom prst="roundRect">
            <a:avLst>
              <a:gd name="adj" fmla="val 139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1933E6D9-6097-419D-B998-F4B316762451}"/>
              </a:ext>
            </a:extLst>
          </p:cNvPr>
          <p:cNvGrpSpPr/>
          <p:nvPr/>
        </p:nvGrpSpPr>
        <p:grpSpPr>
          <a:xfrm>
            <a:off x="2724150" y="1666249"/>
            <a:ext cx="12839700" cy="6952915"/>
            <a:chOff x="3000375" y="1273854"/>
            <a:chExt cx="12839700" cy="6952915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DA889D5F-A4A8-445D-9D0A-65967A9B0A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0020"/>
            <a:stretch/>
          </p:blipFill>
          <p:spPr>
            <a:xfrm>
              <a:off x="3419475" y="1273854"/>
              <a:ext cx="11925300" cy="1447200"/>
            </a:xfrm>
            <a:prstGeom prst="rect">
              <a:avLst/>
            </a:prstGeom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417C088E-A1E8-45F3-BE9B-654765372A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0020"/>
            <a:stretch/>
          </p:blipFill>
          <p:spPr>
            <a:xfrm>
              <a:off x="3000375" y="1273854"/>
              <a:ext cx="419100" cy="1447200"/>
            </a:xfrm>
            <a:prstGeom prst="rect">
              <a:avLst/>
            </a:prstGeom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DBD144DB-143E-462F-AF6C-8889B5F48D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0020"/>
            <a:stretch/>
          </p:blipFill>
          <p:spPr>
            <a:xfrm>
              <a:off x="15344775" y="1273854"/>
              <a:ext cx="495300" cy="1447200"/>
            </a:xfrm>
            <a:prstGeom prst="rect">
              <a:avLst/>
            </a:prstGeom>
          </p:spPr>
        </p:pic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8FC4AC2E-B4CF-46C5-A006-3B39D791F65F}"/>
                </a:ext>
              </a:extLst>
            </p:cNvPr>
            <p:cNvPicPr>
              <a:picLocks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0015"/>
            <a:stretch/>
          </p:blipFill>
          <p:spPr>
            <a:xfrm>
              <a:off x="3000375" y="2721054"/>
              <a:ext cx="419100" cy="4990914"/>
            </a:xfrm>
            <a:prstGeom prst="rect">
              <a:avLst/>
            </a:prstGeom>
          </p:spPr>
        </p:pic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769220D1-CD69-473B-9130-C2F55D5D9F0E}"/>
                </a:ext>
              </a:extLst>
            </p:cNvPr>
            <p:cNvPicPr>
              <a:picLocks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0015"/>
            <a:stretch/>
          </p:blipFill>
          <p:spPr>
            <a:xfrm>
              <a:off x="15344775" y="2721053"/>
              <a:ext cx="495300" cy="4990915"/>
            </a:xfrm>
            <a:prstGeom prst="rect">
              <a:avLst/>
            </a:prstGeom>
          </p:spPr>
        </p:pic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9A98986C-AA0B-4CFC-8D45-B6BACC63A8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9956"/>
            <a:stretch/>
          </p:blipFill>
          <p:spPr>
            <a:xfrm>
              <a:off x="3419475" y="7711969"/>
              <a:ext cx="11925300" cy="514800"/>
            </a:xfrm>
            <a:prstGeom prst="rect">
              <a:avLst/>
            </a:prstGeom>
          </p:spPr>
        </p:pic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5219F77D-B8A2-405D-A24C-BBA75C34EA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9956"/>
            <a:stretch/>
          </p:blipFill>
          <p:spPr>
            <a:xfrm>
              <a:off x="3000375" y="7711969"/>
              <a:ext cx="419100" cy="514800"/>
            </a:xfrm>
            <a:prstGeom prst="rect">
              <a:avLst/>
            </a:prstGeom>
          </p:spPr>
        </p:pic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DEA80448-8C00-4389-9461-5141AA1E348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9956"/>
            <a:stretch/>
          </p:blipFill>
          <p:spPr>
            <a:xfrm>
              <a:off x="15344775" y="7711969"/>
              <a:ext cx="495300" cy="514800"/>
            </a:xfrm>
            <a:prstGeom prst="rect">
              <a:avLst/>
            </a:prstGeom>
          </p:spPr>
        </p:pic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27EB471D-E4C9-4FEA-A553-CEC16058B1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5006"/>
            <a:stretch/>
          </p:blipFill>
          <p:spPr>
            <a:xfrm>
              <a:off x="14385588" y="1413038"/>
              <a:ext cx="1162050" cy="590400"/>
            </a:xfrm>
            <a:prstGeom prst="rect">
              <a:avLst/>
            </a:prstGeom>
          </p:spPr>
        </p:pic>
        <p:pic>
          <p:nvPicPr>
            <p:cNvPr id="22" name="图片 21">
              <a:extLst>
                <a:ext uri="{FF2B5EF4-FFF2-40B4-BE49-F238E27FC236}">
                  <a16:creationId xmlns:a16="http://schemas.microsoft.com/office/drawing/2014/main" id="{BB721585-FD0D-481F-8CA1-46F9211419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5006"/>
            <a:stretch/>
          </p:blipFill>
          <p:spPr>
            <a:xfrm>
              <a:off x="13849038" y="1413038"/>
              <a:ext cx="876300" cy="590400"/>
            </a:xfrm>
            <a:prstGeom prst="rect">
              <a:avLst/>
            </a:prstGeom>
          </p:spPr>
        </p:pic>
        <p:pic>
          <p:nvPicPr>
            <p:cNvPr id="24" name="图片 23">
              <a:extLst>
                <a:ext uri="{FF2B5EF4-FFF2-40B4-BE49-F238E27FC236}">
                  <a16:creationId xmlns:a16="http://schemas.microsoft.com/office/drawing/2014/main" id="{DC83168A-2427-44D0-AB50-DEB37799974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5006"/>
            <a:stretch/>
          </p:blipFill>
          <p:spPr>
            <a:xfrm>
              <a:off x="13308951" y="1413038"/>
              <a:ext cx="914400" cy="590400"/>
            </a:xfrm>
            <a:prstGeom prst="rect">
              <a:avLst/>
            </a:prstGeom>
          </p:spPr>
        </p:pic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0EB42922-0D9A-4A8E-9FC5-1EEFE03963E4}"/>
                </a:ext>
              </a:extLst>
            </p:cNvPr>
            <p:cNvSpPr/>
            <p:nvPr/>
          </p:nvSpPr>
          <p:spPr>
            <a:xfrm>
              <a:off x="3424722" y="2721053"/>
              <a:ext cx="11920053" cy="4990914"/>
            </a:xfrm>
            <a:prstGeom prst="rect">
              <a:avLst/>
            </a:pr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31000">
                  <a:srgbClr val="F4F4F4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2CE8C75C-2A38-4193-8EB7-29107BCF83B2}"/>
                </a:ext>
              </a:extLst>
            </p:cNvPr>
            <p:cNvSpPr txBox="1"/>
            <p:nvPr/>
          </p:nvSpPr>
          <p:spPr>
            <a:xfrm>
              <a:off x="3800929" y="3098353"/>
              <a:ext cx="539931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dirty="0">
                  <a:solidFill>
                    <a:srgbClr val="0070C0"/>
                  </a:solidFill>
                </a:rPr>
                <a:t>Hello Aero</a:t>
              </a:r>
              <a:endParaRPr lang="zh-CN" altLang="en-US" sz="3600" dirty="0">
                <a:solidFill>
                  <a:srgbClr val="0070C0"/>
                </a:solidFill>
              </a:endParaRP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E35FC492-18E7-4AE5-B563-CED215C96BCF}"/>
                </a:ext>
              </a:extLst>
            </p:cNvPr>
            <p:cNvSpPr txBox="1"/>
            <p:nvPr/>
          </p:nvSpPr>
          <p:spPr>
            <a:xfrm>
              <a:off x="3419475" y="1625058"/>
              <a:ext cx="53993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800" dirty="0">
                  <a:effectLst>
                    <a:glow rad="330200">
                      <a:schemeClr val="bg1">
                        <a:alpha val="25000"/>
                      </a:schemeClr>
                    </a:glow>
                  </a:effectLst>
                  <a:ea typeface="微软雅黑 Light" panose="020B0502040204020203" pitchFamily="34" charset="-122"/>
                </a:rPr>
                <a:t>Windows</a:t>
              </a:r>
              <a:endParaRPr lang="zh-CN" altLang="en-US" sz="1800" dirty="0">
                <a:effectLst>
                  <a:glow rad="330200">
                    <a:schemeClr val="bg1">
                      <a:alpha val="25000"/>
                    </a:schemeClr>
                  </a:glow>
                </a:effectLst>
                <a:ea typeface="微软雅黑 Light" panose="020B0502040204020203" pitchFamily="34" charset="-122"/>
              </a:endParaRPr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53893A61-865F-42A1-81ED-F08AC7B6D26C}"/>
                </a:ext>
              </a:extLst>
            </p:cNvPr>
            <p:cNvSpPr txBox="1"/>
            <p:nvPr/>
          </p:nvSpPr>
          <p:spPr>
            <a:xfrm>
              <a:off x="3795682" y="3744684"/>
              <a:ext cx="378822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Just theme</a:t>
              </a:r>
              <a:endParaRPr lang="zh-CN" altLang="en-US" sz="2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sp>
        <p:nvSpPr>
          <p:cNvPr id="31" name="文本框 30">
            <a:extLst>
              <a:ext uri="{FF2B5EF4-FFF2-40B4-BE49-F238E27FC236}">
                <a16:creationId xmlns:a16="http://schemas.microsoft.com/office/drawing/2014/main" id="{998284F0-D60E-4B75-B5AA-AD46985DBDF5}"/>
              </a:ext>
            </a:extLst>
          </p:cNvPr>
          <p:cNvSpPr txBox="1"/>
          <p:nvPr/>
        </p:nvSpPr>
        <p:spPr>
          <a:xfrm>
            <a:off x="3967842" y="4645535"/>
            <a:ext cx="5138058" cy="1422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Great</a:t>
            </a: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Beautiful</a:t>
            </a: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Cool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5" name="图片 34">
            <a:extLst>
              <a:ext uri="{FF2B5EF4-FFF2-40B4-BE49-F238E27FC236}">
                <a16:creationId xmlns:a16="http://schemas.microsoft.com/office/drawing/2014/main" id="{95551906-4D52-4D1A-9017-FA805F2BE983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05"/>
          <a:stretch/>
        </p:blipFill>
        <p:spPr>
          <a:xfrm>
            <a:off x="3148496" y="7215159"/>
            <a:ext cx="11917429" cy="889203"/>
          </a:xfrm>
          <a:prstGeom prst="rect">
            <a:avLst/>
          </a:prstGeom>
        </p:spPr>
      </p:pic>
      <p:pic>
        <p:nvPicPr>
          <p:cNvPr id="38" name="图片 37">
            <a:extLst>
              <a:ext uri="{FF2B5EF4-FFF2-40B4-BE49-F238E27FC236}">
                <a16:creationId xmlns:a16="http://schemas.microsoft.com/office/drawing/2014/main" id="{76A3C8AE-2FD7-4D09-9F16-8EEC26F7D67C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1314" y="4646084"/>
            <a:ext cx="2438400" cy="2438400"/>
          </a:xfrm>
          <a:prstGeom prst="rect">
            <a:avLst/>
          </a:prstGeom>
        </p:spPr>
      </p:pic>
      <p:sp>
        <p:nvSpPr>
          <p:cNvPr id="39" name="文本框 38">
            <a:extLst>
              <a:ext uri="{FF2B5EF4-FFF2-40B4-BE49-F238E27FC236}">
                <a16:creationId xmlns:a16="http://schemas.microsoft.com/office/drawing/2014/main" id="{2E7ECF31-A441-45C3-87C3-ADECC8FC4B2A}"/>
              </a:ext>
            </a:extLst>
          </p:cNvPr>
          <p:cNvSpPr txBox="1"/>
          <p:nvPr/>
        </p:nvSpPr>
        <p:spPr>
          <a:xfrm>
            <a:off x="3519457" y="6555356"/>
            <a:ext cx="22572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rgbClr val="0070C0"/>
                </a:solidFill>
              </a:rPr>
              <a:t>Enjoy it</a:t>
            </a:r>
            <a:r>
              <a:rPr lang="zh-CN" altLang="en-US" sz="2000" dirty="0">
                <a:solidFill>
                  <a:srgbClr val="0070C0"/>
                </a:solidFill>
              </a:rPr>
              <a:t>！</a:t>
            </a:r>
          </a:p>
        </p:txBody>
      </p:sp>
      <p:pic>
        <p:nvPicPr>
          <p:cNvPr id="44" name="图片 43">
            <a:extLst>
              <a:ext uri="{FF2B5EF4-FFF2-40B4-BE49-F238E27FC236}">
                <a16:creationId xmlns:a16="http://schemas.microsoft.com/office/drawing/2014/main" id="{0CE5D49E-A0F9-4287-8413-4DC44D643CF8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saturation sat="33000"/>
                    </a14:imgEffect>
                    <a14:imgEffect>
                      <a14:brightnessContrast brigh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3060"/>
          <a:stretch/>
        </p:blipFill>
        <p:spPr>
          <a:xfrm>
            <a:off x="0" y="9523414"/>
            <a:ext cx="17990915" cy="762000"/>
          </a:xfrm>
          <a:prstGeom prst="rect">
            <a:avLst/>
          </a:prstGeom>
        </p:spPr>
      </p:pic>
      <p:pic>
        <p:nvPicPr>
          <p:cNvPr id="46" name="图片 45">
            <a:extLst>
              <a:ext uri="{FF2B5EF4-FFF2-40B4-BE49-F238E27FC236}">
                <a16:creationId xmlns:a16="http://schemas.microsoft.com/office/drawing/2014/main" id="{38DB1A9C-358B-4801-B6D8-8471C33F6F79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6881"/>
          <a:stretch/>
        </p:blipFill>
        <p:spPr>
          <a:xfrm>
            <a:off x="17990916" y="9523414"/>
            <a:ext cx="297083" cy="762000"/>
          </a:xfrm>
          <a:prstGeom prst="rect">
            <a:avLst/>
          </a:prstGeom>
        </p:spPr>
      </p:pic>
      <p:sp>
        <p:nvSpPr>
          <p:cNvPr id="50" name="梯形 49">
            <a:extLst>
              <a:ext uri="{FF2B5EF4-FFF2-40B4-BE49-F238E27FC236}">
                <a16:creationId xmlns:a16="http://schemas.microsoft.com/office/drawing/2014/main" id="{065E8901-F4CC-4DB6-BBE2-73521E989533}"/>
              </a:ext>
            </a:extLst>
          </p:cNvPr>
          <p:cNvSpPr/>
          <p:nvPr/>
        </p:nvSpPr>
        <p:spPr>
          <a:xfrm flipV="1">
            <a:off x="0" y="0"/>
            <a:ext cx="4771644" cy="1410288"/>
          </a:xfrm>
          <a:prstGeom prst="trapezoid">
            <a:avLst>
              <a:gd name="adj" fmla="val 43731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2B24AC91-AD6F-41EA-B18D-49C7DA6B2AC3}"/>
              </a:ext>
            </a:extLst>
          </p:cNvPr>
          <p:cNvSpPr/>
          <p:nvPr/>
        </p:nvSpPr>
        <p:spPr>
          <a:xfrm>
            <a:off x="0" y="1"/>
            <a:ext cx="4029635" cy="14102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400" dirty="0">
                <a:solidFill>
                  <a:srgbClr val="92D050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AERO</a:t>
            </a:r>
            <a:r>
              <a:rPr lang="en-US" altLang="zh-CN" sz="4400" dirty="0"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  </a:t>
            </a:r>
            <a:r>
              <a:rPr lang="en-US" altLang="zh-CN" sz="4400" dirty="0">
                <a:solidFill>
                  <a:schemeClr val="bg1">
                    <a:lumMod val="75000"/>
                  </a:schemeClr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OFF</a:t>
            </a:r>
            <a:endParaRPr lang="zh-CN" altLang="en-US" sz="4400" dirty="0">
              <a:solidFill>
                <a:schemeClr val="bg1">
                  <a:lumMod val="75000"/>
                </a:schemeClr>
              </a:solidFill>
              <a:latin typeface="思源黑体 Medium" panose="020B0600000000000000" pitchFamily="34" charset="-122"/>
              <a:ea typeface="思源黑体 Medium" panose="020B06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338095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5059C9F7-F3FC-4C31-A18C-EF966A147A12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0"/>
            <a:ext cx="18288000" cy="10285413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1933E6D9-6097-419D-B998-F4B316762451}"/>
              </a:ext>
            </a:extLst>
          </p:cNvPr>
          <p:cNvGrpSpPr/>
          <p:nvPr/>
        </p:nvGrpSpPr>
        <p:grpSpPr>
          <a:xfrm>
            <a:off x="2724150" y="1666249"/>
            <a:ext cx="12839700" cy="6952915"/>
            <a:chOff x="3000375" y="1273854"/>
            <a:chExt cx="12839700" cy="6952915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DA889D5F-A4A8-445D-9D0A-65967A9B0A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0020"/>
            <a:stretch/>
          </p:blipFill>
          <p:spPr>
            <a:xfrm>
              <a:off x="3419475" y="1273854"/>
              <a:ext cx="11925300" cy="1447200"/>
            </a:xfrm>
            <a:prstGeom prst="rect">
              <a:avLst/>
            </a:prstGeom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417C088E-A1E8-45F3-BE9B-654765372A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0020"/>
            <a:stretch/>
          </p:blipFill>
          <p:spPr>
            <a:xfrm>
              <a:off x="3000375" y="1273854"/>
              <a:ext cx="419100" cy="1447200"/>
            </a:xfrm>
            <a:prstGeom prst="rect">
              <a:avLst/>
            </a:prstGeom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DBD144DB-143E-462F-AF6C-8889B5F48D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0020"/>
            <a:stretch/>
          </p:blipFill>
          <p:spPr>
            <a:xfrm>
              <a:off x="15344775" y="1273854"/>
              <a:ext cx="495300" cy="1447200"/>
            </a:xfrm>
            <a:prstGeom prst="rect">
              <a:avLst/>
            </a:prstGeom>
          </p:spPr>
        </p:pic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8FC4AC2E-B4CF-46C5-A006-3B39D791F65F}"/>
                </a:ext>
              </a:extLst>
            </p:cNvPr>
            <p:cNvPicPr>
              <a:picLocks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0015"/>
            <a:stretch/>
          </p:blipFill>
          <p:spPr>
            <a:xfrm>
              <a:off x="3000375" y="2721054"/>
              <a:ext cx="419100" cy="4990914"/>
            </a:xfrm>
            <a:prstGeom prst="rect">
              <a:avLst/>
            </a:prstGeom>
          </p:spPr>
        </p:pic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769220D1-CD69-473B-9130-C2F55D5D9F0E}"/>
                </a:ext>
              </a:extLst>
            </p:cNvPr>
            <p:cNvPicPr>
              <a:picLocks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0015"/>
            <a:stretch/>
          </p:blipFill>
          <p:spPr>
            <a:xfrm>
              <a:off x="15344775" y="2721053"/>
              <a:ext cx="495300" cy="4990915"/>
            </a:xfrm>
            <a:prstGeom prst="rect">
              <a:avLst/>
            </a:prstGeom>
          </p:spPr>
        </p:pic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9A98986C-AA0B-4CFC-8D45-B6BACC63A8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9956"/>
            <a:stretch/>
          </p:blipFill>
          <p:spPr>
            <a:xfrm>
              <a:off x="3419475" y="7711969"/>
              <a:ext cx="11925300" cy="514800"/>
            </a:xfrm>
            <a:prstGeom prst="rect">
              <a:avLst/>
            </a:prstGeom>
          </p:spPr>
        </p:pic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5219F77D-B8A2-405D-A24C-BBA75C34EA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9956"/>
            <a:stretch/>
          </p:blipFill>
          <p:spPr>
            <a:xfrm>
              <a:off x="3000375" y="7711969"/>
              <a:ext cx="419100" cy="514800"/>
            </a:xfrm>
            <a:prstGeom prst="rect">
              <a:avLst/>
            </a:prstGeom>
          </p:spPr>
        </p:pic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DEA80448-8C00-4389-9461-5141AA1E348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9956"/>
            <a:stretch/>
          </p:blipFill>
          <p:spPr>
            <a:xfrm>
              <a:off x="15344775" y="7711969"/>
              <a:ext cx="495300" cy="514800"/>
            </a:xfrm>
            <a:prstGeom prst="rect">
              <a:avLst/>
            </a:prstGeom>
          </p:spPr>
        </p:pic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27EB471D-E4C9-4FEA-A553-CEC16058B1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5006"/>
            <a:stretch/>
          </p:blipFill>
          <p:spPr>
            <a:xfrm>
              <a:off x="14385588" y="1413038"/>
              <a:ext cx="1162050" cy="590400"/>
            </a:xfrm>
            <a:prstGeom prst="rect">
              <a:avLst/>
            </a:prstGeom>
          </p:spPr>
        </p:pic>
        <p:pic>
          <p:nvPicPr>
            <p:cNvPr id="22" name="图片 21">
              <a:extLst>
                <a:ext uri="{FF2B5EF4-FFF2-40B4-BE49-F238E27FC236}">
                  <a16:creationId xmlns:a16="http://schemas.microsoft.com/office/drawing/2014/main" id="{BB721585-FD0D-481F-8CA1-46F9211419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5006"/>
            <a:stretch/>
          </p:blipFill>
          <p:spPr>
            <a:xfrm>
              <a:off x="13849038" y="1413038"/>
              <a:ext cx="876300" cy="590400"/>
            </a:xfrm>
            <a:prstGeom prst="rect">
              <a:avLst/>
            </a:prstGeom>
          </p:spPr>
        </p:pic>
        <p:pic>
          <p:nvPicPr>
            <p:cNvPr id="24" name="图片 23">
              <a:extLst>
                <a:ext uri="{FF2B5EF4-FFF2-40B4-BE49-F238E27FC236}">
                  <a16:creationId xmlns:a16="http://schemas.microsoft.com/office/drawing/2014/main" id="{DC83168A-2427-44D0-AB50-DEB37799974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5006"/>
            <a:stretch/>
          </p:blipFill>
          <p:spPr>
            <a:xfrm>
              <a:off x="13308951" y="1413038"/>
              <a:ext cx="914400" cy="590400"/>
            </a:xfrm>
            <a:prstGeom prst="rect">
              <a:avLst/>
            </a:prstGeom>
          </p:spPr>
        </p:pic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0EB42922-0D9A-4A8E-9FC5-1EEFE03963E4}"/>
                </a:ext>
              </a:extLst>
            </p:cNvPr>
            <p:cNvSpPr/>
            <p:nvPr/>
          </p:nvSpPr>
          <p:spPr>
            <a:xfrm>
              <a:off x="3424722" y="2721053"/>
              <a:ext cx="11920053" cy="4990914"/>
            </a:xfrm>
            <a:prstGeom prst="rect">
              <a:avLst/>
            </a:pr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31000">
                  <a:srgbClr val="F4F4F4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2CE8C75C-2A38-4193-8EB7-29107BCF83B2}"/>
                </a:ext>
              </a:extLst>
            </p:cNvPr>
            <p:cNvSpPr txBox="1"/>
            <p:nvPr/>
          </p:nvSpPr>
          <p:spPr>
            <a:xfrm>
              <a:off x="3800929" y="3098353"/>
              <a:ext cx="539931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dirty="0">
                  <a:solidFill>
                    <a:srgbClr val="0070C0"/>
                  </a:solidFill>
                </a:rPr>
                <a:t>Hello Aero</a:t>
              </a:r>
              <a:endParaRPr lang="zh-CN" altLang="en-US" sz="3600" dirty="0">
                <a:solidFill>
                  <a:srgbClr val="0070C0"/>
                </a:solidFill>
              </a:endParaRP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E35FC492-18E7-4AE5-B563-CED215C96BCF}"/>
                </a:ext>
              </a:extLst>
            </p:cNvPr>
            <p:cNvSpPr txBox="1"/>
            <p:nvPr/>
          </p:nvSpPr>
          <p:spPr>
            <a:xfrm>
              <a:off x="3419475" y="1625058"/>
              <a:ext cx="53993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800" dirty="0">
                  <a:effectLst>
                    <a:glow rad="330200">
                      <a:schemeClr val="bg1">
                        <a:alpha val="25000"/>
                      </a:schemeClr>
                    </a:glow>
                  </a:effectLst>
                  <a:ea typeface="微软雅黑 Light" panose="020B0502040204020203" pitchFamily="34" charset="-122"/>
                </a:rPr>
                <a:t>Windows</a:t>
              </a:r>
              <a:endParaRPr lang="zh-CN" altLang="en-US" sz="1800" dirty="0">
                <a:effectLst>
                  <a:glow rad="330200">
                    <a:schemeClr val="bg1">
                      <a:alpha val="25000"/>
                    </a:schemeClr>
                  </a:glow>
                </a:effectLst>
                <a:ea typeface="微软雅黑 Light" panose="020B0502040204020203" pitchFamily="34" charset="-122"/>
              </a:endParaRPr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53893A61-865F-42A1-81ED-F08AC7B6D26C}"/>
                </a:ext>
              </a:extLst>
            </p:cNvPr>
            <p:cNvSpPr txBox="1"/>
            <p:nvPr/>
          </p:nvSpPr>
          <p:spPr>
            <a:xfrm>
              <a:off x="3795682" y="3744684"/>
              <a:ext cx="378822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Just theme</a:t>
              </a:r>
              <a:endParaRPr lang="zh-CN" altLang="en-US" sz="2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sp>
        <p:nvSpPr>
          <p:cNvPr id="31" name="文本框 30">
            <a:extLst>
              <a:ext uri="{FF2B5EF4-FFF2-40B4-BE49-F238E27FC236}">
                <a16:creationId xmlns:a16="http://schemas.microsoft.com/office/drawing/2014/main" id="{998284F0-D60E-4B75-B5AA-AD46985DBDF5}"/>
              </a:ext>
            </a:extLst>
          </p:cNvPr>
          <p:cNvSpPr txBox="1"/>
          <p:nvPr/>
        </p:nvSpPr>
        <p:spPr>
          <a:xfrm>
            <a:off x="3967842" y="4645535"/>
            <a:ext cx="5138058" cy="1422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Great</a:t>
            </a: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Beautiful</a:t>
            </a: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Cool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5" name="图片 34">
            <a:extLst>
              <a:ext uri="{FF2B5EF4-FFF2-40B4-BE49-F238E27FC236}">
                <a16:creationId xmlns:a16="http://schemas.microsoft.com/office/drawing/2014/main" id="{95551906-4D52-4D1A-9017-FA805F2BE983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05"/>
          <a:stretch/>
        </p:blipFill>
        <p:spPr>
          <a:xfrm>
            <a:off x="3148496" y="7215159"/>
            <a:ext cx="11917429" cy="889203"/>
          </a:xfrm>
          <a:prstGeom prst="rect">
            <a:avLst/>
          </a:prstGeom>
        </p:spPr>
      </p:pic>
      <p:pic>
        <p:nvPicPr>
          <p:cNvPr id="38" name="图片 37">
            <a:extLst>
              <a:ext uri="{FF2B5EF4-FFF2-40B4-BE49-F238E27FC236}">
                <a16:creationId xmlns:a16="http://schemas.microsoft.com/office/drawing/2014/main" id="{76A3C8AE-2FD7-4D09-9F16-8EEC26F7D67C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1314" y="4646084"/>
            <a:ext cx="2438400" cy="2438400"/>
          </a:xfrm>
          <a:prstGeom prst="rect">
            <a:avLst/>
          </a:prstGeom>
        </p:spPr>
      </p:pic>
      <p:sp>
        <p:nvSpPr>
          <p:cNvPr id="39" name="文本框 38">
            <a:extLst>
              <a:ext uri="{FF2B5EF4-FFF2-40B4-BE49-F238E27FC236}">
                <a16:creationId xmlns:a16="http://schemas.microsoft.com/office/drawing/2014/main" id="{2E7ECF31-A441-45C3-87C3-ADECC8FC4B2A}"/>
              </a:ext>
            </a:extLst>
          </p:cNvPr>
          <p:cNvSpPr txBox="1"/>
          <p:nvPr/>
        </p:nvSpPr>
        <p:spPr>
          <a:xfrm>
            <a:off x="3519457" y="6555356"/>
            <a:ext cx="22572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rgbClr val="0070C0"/>
                </a:solidFill>
              </a:rPr>
              <a:t>Enjoy it</a:t>
            </a:r>
            <a:r>
              <a:rPr lang="zh-CN" altLang="en-US" sz="2000" dirty="0">
                <a:solidFill>
                  <a:srgbClr val="0070C0"/>
                </a:solidFill>
              </a:rPr>
              <a:t>！</a:t>
            </a:r>
          </a:p>
        </p:txBody>
      </p:sp>
      <p:pic>
        <p:nvPicPr>
          <p:cNvPr id="44" name="图片 43">
            <a:extLst>
              <a:ext uri="{FF2B5EF4-FFF2-40B4-BE49-F238E27FC236}">
                <a16:creationId xmlns:a16="http://schemas.microsoft.com/office/drawing/2014/main" id="{0CE5D49E-A0F9-4287-8413-4DC44D643CF8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saturation sat="33000"/>
                    </a14:imgEffect>
                    <a14:imgEffect>
                      <a14:brightnessContrast brigh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3060"/>
          <a:stretch/>
        </p:blipFill>
        <p:spPr>
          <a:xfrm>
            <a:off x="0" y="9523414"/>
            <a:ext cx="17990915" cy="762000"/>
          </a:xfrm>
          <a:prstGeom prst="rect">
            <a:avLst/>
          </a:prstGeom>
        </p:spPr>
      </p:pic>
      <p:pic>
        <p:nvPicPr>
          <p:cNvPr id="46" name="图片 45">
            <a:extLst>
              <a:ext uri="{FF2B5EF4-FFF2-40B4-BE49-F238E27FC236}">
                <a16:creationId xmlns:a16="http://schemas.microsoft.com/office/drawing/2014/main" id="{38DB1A9C-358B-4801-B6D8-8471C33F6F79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6881"/>
          <a:stretch/>
        </p:blipFill>
        <p:spPr>
          <a:xfrm>
            <a:off x="17990916" y="9523414"/>
            <a:ext cx="297083" cy="762000"/>
          </a:xfrm>
          <a:prstGeom prst="rect">
            <a:avLst/>
          </a:prstGeom>
        </p:spPr>
      </p:pic>
      <p:sp>
        <p:nvSpPr>
          <p:cNvPr id="50" name="梯形 49">
            <a:extLst>
              <a:ext uri="{FF2B5EF4-FFF2-40B4-BE49-F238E27FC236}">
                <a16:creationId xmlns:a16="http://schemas.microsoft.com/office/drawing/2014/main" id="{065E8901-F4CC-4DB6-BBE2-73521E989533}"/>
              </a:ext>
            </a:extLst>
          </p:cNvPr>
          <p:cNvSpPr/>
          <p:nvPr/>
        </p:nvSpPr>
        <p:spPr>
          <a:xfrm flipV="1">
            <a:off x="0" y="0"/>
            <a:ext cx="4771644" cy="1410288"/>
          </a:xfrm>
          <a:prstGeom prst="trapezoid">
            <a:avLst>
              <a:gd name="adj" fmla="val 43731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2B24AC91-AD6F-41EA-B18D-49C7DA6B2AC3}"/>
              </a:ext>
            </a:extLst>
          </p:cNvPr>
          <p:cNvSpPr/>
          <p:nvPr/>
        </p:nvSpPr>
        <p:spPr>
          <a:xfrm>
            <a:off x="0" y="1"/>
            <a:ext cx="4029635" cy="14102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400" dirty="0">
                <a:solidFill>
                  <a:srgbClr val="92D050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AERO</a:t>
            </a:r>
            <a:r>
              <a:rPr lang="en-US" altLang="zh-CN" sz="4400" dirty="0"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  </a:t>
            </a:r>
            <a:r>
              <a:rPr lang="en-US" altLang="zh-CN" sz="4400" dirty="0">
                <a:solidFill>
                  <a:schemeClr val="bg1">
                    <a:lumMod val="75000"/>
                  </a:schemeClr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LOW</a:t>
            </a:r>
            <a:endParaRPr lang="zh-CN" altLang="en-US" sz="4400" dirty="0">
              <a:solidFill>
                <a:schemeClr val="bg1">
                  <a:lumMod val="75000"/>
                </a:schemeClr>
              </a:solidFill>
              <a:latin typeface="思源黑体 Medium" panose="020B0600000000000000" pitchFamily="34" charset="-122"/>
              <a:ea typeface="思源黑体 Medium" panose="020B06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376307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5059C9F7-F3FC-4C31-A18C-EF966A147A12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0"/>
            <a:ext cx="18288000" cy="10285413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6" name="图片 35">
            <a:extLst>
              <a:ext uri="{FF2B5EF4-FFF2-40B4-BE49-F238E27FC236}">
                <a16:creationId xmlns:a16="http://schemas.microsoft.com/office/drawing/2014/main" id="{11C4034C-D574-452D-9549-B86E0F6AD9E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4" t="18863" r="4"/>
          <a:stretch>
            <a:fillRect/>
          </a:stretch>
        </p:blipFill>
        <p:spPr>
          <a:xfrm>
            <a:off x="-2" y="1940348"/>
            <a:ext cx="18288000" cy="8344780"/>
          </a:xfrm>
          <a:custGeom>
            <a:avLst/>
            <a:gdLst>
              <a:gd name="connsiteX0" fmla="*/ 0 w 18288000"/>
              <a:gd name="connsiteY0" fmla="*/ 7583065 h 8344780"/>
              <a:gd name="connsiteX1" fmla="*/ 18288000 w 18288000"/>
              <a:gd name="connsiteY1" fmla="*/ 7583065 h 8344780"/>
              <a:gd name="connsiteX2" fmla="*/ 18288000 w 18288000"/>
              <a:gd name="connsiteY2" fmla="*/ 8344780 h 8344780"/>
              <a:gd name="connsiteX3" fmla="*/ 0 w 18288000"/>
              <a:gd name="connsiteY3" fmla="*/ 8344780 h 8344780"/>
              <a:gd name="connsiteX4" fmla="*/ 3148500 w 18288000"/>
              <a:gd name="connsiteY4" fmla="*/ 1173100 h 8344780"/>
              <a:gd name="connsiteX5" fmla="*/ 3148500 w 18288000"/>
              <a:gd name="connsiteY5" fmla="*/ 6164014 h 8344780"/>
              <a:gd name="connsiteX6" fmla="*/ 15068552 w 18288000"/>
              <a:gd name="connsiteY6" fmla="*/ 6164014 h 8344780"/>
              <a:gd name="connsiteX7" fmla="*/ 15068552 w 18288000"/>
              <a:gd name="connsiteY7" fmla="*/ 1173100 h 8344780"/>
              <a:gd name="connsiteX8" fmla="*/ 3096204 w 18288000"/>
              <a:gd name="connsiteY8" fmla="*/ 0 h 8344780"/>
              <a:gd name="connsiteX9" fmla="*/ 15124056 w 18288000"/>
              <a:gd name="connsiteY9" fmla="*/ 0 h 8344780"/>
              <a:gd name="connsiteX10" fmla="*/ 15212130 w 18288000"/>
              <a:gd name="connsiteY10" fmla="*/ 88074 h 8344780"/>
              <a:gd name="connsiteX11" fmla="*/ 15212130 w 18288000"/>
              <a:gd name="connsiteY11" fmla="*/ 6211926 h 8344780"/>
              <a:gd name="connsiteX12" fmla="*/ 15124056 w 18288000"/>
              <a:gd name="connsiteY12" fmla="*/ 6300000 h 8344780"/>
              <a:gd name="connsiteX13" fmla="*/ 3096204 w 18288000"/>
              <a:gd name="connsiteY13" fmla="*/ 6300000 h 8344780"/>
              <a:gd name="connsiteX14" fmla="*/ 3008130 w 18288000"/>
              <a:gd name="connsiteY14" fmla="*/ 6211926 h 8344780"/>
              <a:gd name="connsiteX15" fmla="*/ 3008130 w 18288000"/>
              <a:gd name="connsiteY15" fmla="*/ 88074 h 8344780"/>
              <a:gd name="connsiteX16" fmla="*/ 3096204 w 18288000"/>
              <a:gd name="connsiteY16" fmla="*/ 0 h 83447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8288000" h="8344780">
                <a:moveTo>
                  <a:pt x="0" y="7583065"/>
                </a:moveTo>
                <a:lnTo>
                  <a:pt x="18288000" y="7583065"/>
                </a:lnTo>
                <a:lnTo>
                  <a:pt x="18288000" y="8344780"/>
                </a:lnTo>
                <a:lnTo>
                  <a:pt x="0" y="8344780"/>
                </a:lnTo>
                <a:close/>
                <a:moveTo>
                  <a:pt x="3148500" y="1173100"/>
                </a:moveTo>
                <a:lnTo>
                  <a:pt x="3148500" y="6164014"/>
                </a:lnTo>
                <a:lnTo>
                  <a:pt x="15068552" y="6164014"/>
                </a:lnTo>
                <a:lnTo>
                  <a:pt x="15068552" y="1173100"/>
                </a:lnTo>
                <a:close/>
                <a:moveTo>
                  <a:pt x="3096204" y="0"/>
                </a:moveTo>
                <a:lnTo>
                  <a:pt x="15124056" y="0"/>
                </a:lnTo>
                <a:cubicBezTo>
                  <a:pt x="15172698" y="0"/>
                  <a:pt x="15212130" y="39432"/>
                  <a:pt x="15212130" y="88074"/>
                </a:cubicBezTo>
                <a:lnTo>
                  <a:pt x="15212130" y="6211926"/>
                </a:lnTo>
                <a:cubicBezTo>
                  <a:pt x="15212130" y="6260568"/>
                  <a:pt x="15172698" y="6300000"/>
                  <a:pt x="15124056" y="6300000"/>
                </a:cubicBezTo>
                <a:lnTo>
                  <a:pt x="3096204" y="6300000"/>
                </a:lnTo>
                <a:cubicBezTo>
                  <a:pt x="3047563" y="6300000"/>
                  <a:pt x="3008130" y="6260568"/>
                  <a:pt x="3008130" y="6211926"/>
                </a:cubicBezTo>
                <a:lnTo>
                  <a:pt x="3008130" y="88074"/>
                </a:lnTo>
                <a:cubicBezTo>
                  <a:pt x="3008130" y="39432"/>
                  <a:pt x="3047563" y="0"/>
                  <a:pt x="3096204" y="0"/>
                </a:cubicBezTo>
                <a:close/>
              </a:path>
            </a:pathLst>
          </a:cu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DA889D5F-A4A8-445D-9D0A-65967A9B0AF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20"/>
          <a:stretch/>
        </p:blipFill>
        <p:spPr>
          <a:xfrm>
            <a:off x="3143250" y="1666249"/>
            <a:ext cx="11925300" cy="14472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17C088E-A1E8-45F3-BE9B-654765372A5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20"/>
          <a:stretch/>
        </p:blipFill>
        <p:spPr>
          <a:xfrm>
            <a:off x="2724150" y="1666249"/>
            <a:ext cx="419100" cy="14472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BD144DB-143E-462F-AF6C-8889B5F48DE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20"/>
          <a:stretch/>
        </p:blipFill>
        <p:spPr>
          <a:xfrm>
            <a:off x="15068550" y="1666249"/>
            <a:ext cx="495300" cy="14472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FC4AC2E-B4CF-46C5-A006-3B39D791F65F}"/>
              </a:ext>
            </a:extLst>
          </p:cNvPr>
          <p:cNvPicPr>
            <a:picLocks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15"/>
          <a:stretch/>
        </p:blipFill>
        <p:spPr>
          <a:xfrm>
            <a:off x="2724150" y="3113449"/>
            <a:ext cx="419100" cy="4990914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769220D1-CD69-473B-9130-C2F55D5D9F0E}"/>
              </a:ext>
            </a:extLst>
          </p:cNvPr>
          <p:cNvPicPr>
            <a:picLocks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15"/>
          <a:stretch/>
        </p:blipFill>
        <p:spPr>
          <a:xfrm>
            <a:off x="15068550" y="3113448"/>
            <a:ext cx="495300" cy="4990915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9A98986C-AA0B-4CFC-8D45-B6BACC63A8A9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956"/>
          <a:stretch/>
        </p:blipFill>
        <p:spPr>
          <a:xfrm>
            <a:off x="3143250" y="8104364"/>
            <a:ext cx="11925300" cy="5148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5219F77D-B8A2-405D-A24C-BBA75C34EAA6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956"/>
          <a:stretch/>
        </p:blipFill>
        <p:spPr>
          <a:xfrm>
            <a:off x="2724150" y="8104364"/>
            <a:ext cx="419100" cy="51480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DEA80448-8C00-4389-9461-5141AA1E348C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956"/>
          <a:stretch/>
        </p:blipFill>
        <p:spPr>
          <a:xfrm>
            <a:off x="15068550" y="8104364"/>
            <a:ext cx="495300" cy="514800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27EB471D-E4C9-4FEA-A553-CEC16058B125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5006"/>
          <a:stretch/>
        </p:blipFill>
        <p:spPr>
          <a:xfrm>
            <a:off x="14109363" y="1805433"/>
            <a:ext cx="1162050" cy="590400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BB721585-FD0D-481F-8CA1-46F921141913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5006"/>
          <a:stretch/>
        </p:blipFill>
        <p:spPr>
          <a:xfrm>
            <a:off x="13572813" y="1805433"/>
            <a:ext cx="876300" cy="590400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DC83168A-2427-44D0-AB50-DEB37799974E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5006"/>
          <a:stretch/>
        </p:blipFill>
        <p:spPr>
          <a:xfrm>
            <a:off x="13032726" y="1805433"/>
            <a:ext cx="914400" cy="590400"/>
          </a:xfrm>
          <a:prstGeom prst="rect">
            <a:avLst/>
          </a:prstGeom>
        </p:spPr>
      </p:pic>
      <p:sp>
        <p:nvSpPr>
          <p:cNvPr id="25" name="矩形 24">
            <a:extLst>
              <a:ext uri="{FF2B5EF4-FFF2-40B4-BE49-F238E27FC236}">
                <a16:creationId xmlns:a16="http://schemas.microsoft.com/office/drawing/2014/main" id="{0EB42922-0D9A-4A8E-9FC5-1EEFE03963E4}"/>
              </a:ext>
            </a:extLst>
          </p:cNvPr>
          <p:cNvSpPr/>
          <p:nvPr/>
        </p:nvSpPr>
        <p:spPr>
          <a:xfrm>
            <a:off x="3148497" y="3113448"/>
            <a:ext cx="11920053" cy="4990914"/>
          </a:xfrm>
          <a:prstGeom prst="rect">
            <a:avLst/>
          </a:prstGeom>
          <a:gradFill>
            <a:gsLst>
              <a:gs pos="0">
                <a:schemeClr val="accent5">
                  <a:lumMod val="20000"/>
                  <a:lumOff val="80000"/>
                </a:schemeClr>
              </a:gs>
              <a:gs pos="31000">
                <a:srgbClr val="F4F4F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2CE8C75C-2A38-4193-8EB7-29107BCF83B2}"/>
              </a:ext>
            </a:extLst>
          </p:cNvPr>
          <p:cNvSpPr txBox="1"/>
          <p:nvPr/>
        </p:nvSpPr>
        <p:spPr>
          <a:xfrm>
            <a:off x="3524704" y="3490748"/>
            <a:ext cx="53993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0070C0"/>
                </a:solidFill>
              </a:rPr>
              <a:t>Hello Aero</a:t>
            </a:r>
            <a:endParaRPr lang="zh-CN" altLang="en-US" sz="3600" dirty="0">
              <a:solidFill>
                <a:srgbClr val="0070C0"/>
              </a:solidFill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E35FC492-18E7-4AE5-B563-CED215C96BCF}"/>
              </a:ext>
            </a:extLst>
          </p:cNvPr>
          <p:cNvSpPr txBox="1"/>
          <p:nvPr/>
        </p:nvSpPr>
        <p:spPr>
          <a:xfrm>
            <a:off x="3143250" y="2017453"/>
            <a:ext cx="5399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dirty="0">
                <a:effectLst>
                  <a:glow rad="330200">
                    <a:schemeClr val="bg1">
                      <a:alpha val="25000"/>
                    </a:schemeClr>
                  </a:glow>
                </a:effectLst>
                <a:ea typeface="微软雅黑 Light" panose="020B0502040204020203" pitchFamily="34" charset="-122"/>
              </a:rPr>
              <a:t>Windows</a:t>
            </a:r>
            <a:endParaRPr lang="zh-CN" altLang="en-US" sz="1800" dirty="0">
              <a:effectLst>
                <a:glow rad="330200">
                  <a:schemeClr val="bg1">
                    <a:alpha val="25000"/>
                  </a:schemeClr>
                </a:glow>
              </a:effectLst>
              <a:ea typeface="微软雅黑 Light" panose="020B0502040204020203" pitchFamily="34" charset="-122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53893A61-865F-42A1-81ED-F08AC7B6D26C}"/>
              </a:ext>
            </a:extLst>
          </p:cNvPr>
          <p:cNvSpPr txBox="1"/>
          <p:nvPr/>
        </p:nvSpPr>
        <p:spPr>
          <a:xfrm>
            <a:off x="3519457" y="4137079"/>
            <a:ext cx="37882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Just theme</a:t>
            </a:r>
            <a:endParaRPr lang="zh-CN" altLang="en-US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998284F0-D60E-4B75-B5AA-AD46985DBDF5}"/>
              </a:ext>
            </a:extLst>
          </p:cNvPr>
          <p:cNvSpPr txBox="1"/>
          <p:nvPr/>
        </p:nvSpPr>
        <p:spPr>
          <a:xfrm>
            <a:off x="3967842" y="4645535"/>
            <a:ext cx="5138058" cy="1422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Great</a:t>
            </a: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Beautiful</a:t>
            </a: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Cool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5" name="图片 34">
            <a:extLst>
              <a:ext uri="{FF2B5EF4-FFF2-40B4-BE49-F238E27FC236}">
                <a16:creationId xmlns:a16="http://schemas.microsoft.com/office/drawing/2014/main" id="{95551906-4D52-4D1A-9017-FA805F2BE983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05"/>
          <a:stretch/>
        </p:blipFill>
        <p:spPr>
          <a:xfrm>
            <a:off x="3148496" y="7215159"/>
            <a:ext cx="11917429" cy="889203"/>
          </a:xfrm>
          <a:prstGeom prst="rect">
            <a:avLst/>
          </a:prstGeom>
        </p:spPr>
      </p:pic>
      <p:pic>
        <p:nvPicPr>
          <p:cNvPr id="38" name="图片 37">
            <a:extLst>
              <a:ext uri="{FF2B5EF4-FFF2-40B4-BE49-F238E27FC236}">
                <a16:creationId xmlns:a16="http://schemas.microsoft.com/office/drawing/2014/main" id="{76A3C8AE-2FD7-4D09-9F16-8EEC26F7D67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1314" y="4646084"/>
            <a:ext cx="2438400" cy="2438400"/>
          </a:xfrm>
          <a:prstGeom prst="rect">
            <a:avLst/>
          </a:prstGeom>
        </p:spPr>
      </p:pic>
      <p:sp>
        <p:nvSpPr>
          <p:cNvPr id="39" name="文本框 38">
            <a:extLst>
              <a:ext uri="{FF2B5EF4-FFF2-40B4-BE49-F238E27FC236}">
                <a16:creationId xmlns:a16="http://schemas.microsoft.com/office/drawing/2014/main" id="{2E7ECF31-A441-45C3-87C3-ADECC8FC4B2A}"/>
              </a:ext>
            </a:extLst>
          </p:cNvPr>
          <p:cNvSpPr txBox="1"/>
          <p:nvPr/>
        </p:nvSpPr>
        <p:spPr>
          <a:xfrm>
            <a:off x="3519457" y="6555356"/>
            <a:ext cx="22572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rgbClr val="0070C0"/>
                </a:solidFill>
              </a:rPr>
              <a:t>Enjoy it</a:t>
            </a:r>
            <a:r>
              <a:rPr lang="zh-CN" altLang="en-US" sz="2000" dirty="0">
                <a:solidFill>
                  <a:srgbClr val="0070C0"/>
                </a:solidFill>
              </a:rPr>
              <a:t>！</a:t>
            </a:r>
          </a:p>
        </p:txBody>
      </p:sp>
      <p:pic>
        <p:nvPicPr>
          <p:cNvPr id="44" name="图片 43">
            <a:extLst>
              <a:ext uri="{FF2B5EF4-FFF2-40B4-BE49-F238E27FC236}">
                <a16:creationId xmlns:a16="http://schemas.microsoft.com/office/drawing/2014/main" id="{0CE5D49E-A0F9-4287-8413-4DC44D643CF8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saturation sat="33000"/>
                    </a14:imgEffect>
                    <a14:imgEffect>
                      <a14:brightnessContrast brigh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3060"/>
          <a:stretch/>
        </p:blipFill>
        <p:spPr>
          <a:xfrm>
            <a:off x="0" y="9523414"/>
            <a:ext cx="17990915" cy="762000"/>
          </a:xfrm>
          <a:prstGeom prst="rect">
            <a:avLst/>
          </a:prstGeom>
        </p:spPr>
      </p:pic>
      <p:pic>
        <p:nvPicPr>
          <p:cNvPr id="46" name="图片 45">
            <a:extLst>
              <a:ext uri="{FF2B5EF4-FFF2-40B4-BE49-F238E27FC236}">
                <a16:creationId xmlns:a16="http://schemas.microsoft.com/office/drawing/2014/main" id="{38DB1A9C-358B-4801-B6D8-8471C33F6F79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6881"/>
          <a:stretch/>
        </p:blipFill>
        <p:spPr>
          <a:xfrm>
            <a:off x="17990916" y="9523414"/>
            <a:ext cx="297083" cy="762000"/>
          </a:xfrm>
          <a:prstGeom prst="rect">
            <a:avLst/>
          </a:prstGeom>
        </p:spPr>
      </p:pic>
      <p:sp>
        <p:nvSpPr>
          <p:cNvPr id="50" name="梯形 49">
            <a:extLst>
              <a:ext uri="{FF2B5EF4-FFF2-40B4-BE49-F238E27FC236}">
                <a16:creationId xmlns:a16="http://schemas.microsoft.com/office/drawing/2014/main" id="{065E8901-F4CC-4DB6-BBE2-73521E989533}"/>
              </a:ext>
            </a:extLst>
          </p:cNvPr>
          <p:cNvSpPr/>
          <p:nvPr/>
        </p:nvSpPr>
        <p:spPr>
          <a:xfrm flipV="1">
            <a:off x="0" y="0"/>
            <a:ext cx="4771644" cy="1410288"/>
          </a:xfrm>
          <a:prstGeom prst="trapezoid">
            <a:avLst>
              <a:gd name="adj" fmla="val 43731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2B24AC91-AD6F-41EA-B18D-49C7DA6B2AC3}"/>
              </a:ext>
            </a:extLst>
          </p:cNvPr>
          <p:cNvSpPr/>
          <p:nvPr/>
        </p:nvSpPr>
        <p:spPr>
          <a:xfrm>
            <a:off x="0" y="1"/>
            <a:ext cx="4029635" cy="14102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400" dirty="0">
                <a:solidFill>
                  <a:srgbClr val="92D050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AERO</a:t>
            </a:r>
            <a:r>
              <a:rPr lang="en-US" altLang="zh-CN" sz="4400" dirty="0"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  </a:t>
            </a:r>
            <a:r>
              <a:rPr lang="en-US" altLang="zh-CN" sz="4400" dirty="0">
                <a:solidFill>
                  <a:schemeClr val="bg1">
                    <a:lumMod val="75000"/>
                  </a:schemeClr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HIGH</a:t>
            </a:r>
            <a:endParaRPr lang="zh-CN" altLang="en-US" sz="4400" dirty="0">
              <a:solidFill>
                <a:schemeClr val="bg1">
                  <a:lumMod val="75000"/>
                </a:schemeClr>
              </a:solidFill>
              <a:latin typeface="思源黑体 Medium" panose="020B0600000000000000" pitchFamily="34" charset="-122"/>
              <a:ea typeface="思源黑体 Medium" panose="020B06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0586183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IXEWIDTH" val="1440"/>
  <p:tag name="ENABLESMARTRESIZE" val="True"/>
  <p:tag name="FIXEHEIGHT" val="809.87506103515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IXEWIDTH" val="1440"/>
  <p:tag name="ENABLESMARTRESIZE" val="True"/>
  <p:tag name="FIXEHEIGHT" val="809.87506103515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IXEWIDTH" val="1440"/>
  <p:tag name="ENABLESMARTRESIZE" val="True"/>
  <p:tag name="FIXEHEIGHT" val="809.875061035156"/>
</p:tagLst>
</file>

<file path=ppt/theme/theme1.xml><?xml version="1.0" encoding="utf-8"?>
<a:theme xmlns:a="http://schemas.openxmlformats.org/drawingml/2006/main" name="Office 主题​​">
  <a:themeElements>
    <a:clrScheme name="快乐">
      <a:dk1>
        <a:srgbClr val="000000"/>
      </a:dk1>
      <a:lt1>
        <a:sysClr val="window" lastClr="FFFFFF"/>
      </a:lt1>
      <a:dk2>
        <a:srgbClr val="000000"/>
      </a:dk2>
      <a:lt2>
        <a:srgbClr val="E7E6E6"/>
      </a:lt2>
      <a:accent1>
        <a:srgbClr val="00B0F0"/>
      </a:accent1>
      <a:accent2>
        <a:srgbClr val="FFC000"/>
      </a:accent2>
      <a:accent3>
        <a:srgbClr val="A5A5A5"/>
      </a:accent3>
      <a:accent4>
        <a:srgbClr val="FFD965"/>
      </a:accent4>
      <a:accent5>
        <a:srgbClr val="48A1FA"/>
      </a:accent5>
      <a:accent6>
        <a:srgbClr val="99FF33"/>
      </a:accent6>
      <a:hlink>
        <a:srgbClr val="0070C0"/>
      </a:hlink>
      <a:folHlink>
        <a:srgbClr val="954F72"/>
      </a:folHlink>
    </a:clrScheme>
    <a:fontScheme name="微软雅黑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演示文稿2" id="{C4F758FC-3EC8-4E23-BF3F-AD717DAD5C9E}" vid="{B1786105-8016-42BC-8B52-D7890A3C8D6D}"/>
    </a:ext>
  </a:extLst>
</a:theme>
</file>

<file path=ppt/theme/theme2.xml><?xml version="1.0" encoding="utf-8"?>
<a:theme xmlns:a="http://schemas.openxmlformats.org/drawingml/2006/main" name="Office 主题​​">
  <a:themeElements>
    <a:clrScheme name="快乐">
      <a:dk1>
        <a:srgbClr val="000000"/>
      </a:dk1>
      <a:lt1>
        <a:sysClr val="window" lastClr="FFFFFF"/>
      </a:lt1>
      <a:dk2>
        <a:srgbClr val="000000"/>
      </a:dk2>
      <a:lt2>
        <a:srgbClr val="E7E6E6"/>
      </a:lt2>
      <a:accent1>
        <a:srgbClr val="00B0F0"/>
      </a:accent1>
      <a:accent2>
        <a:srgbClr val="FFC000"/>
      </a:accent2>
      <a:accent3>
        <a:srgbClr val="A5A5A5"/>
      </a:accent3>
      <a:accent4>
        <a:srgbClr val="FFD965"/>
      </a:accent4>
      <a:accent5>
        <a:srgbClr val="48A1FA"/>
      </a:accent5>
      <a:accent6>
        <a:srgbClr val="99FF33"/>
      </a:accent6>
      <a:hlink>
        <a:srgbClr val="0070C0"/>
      </a:hlink>
      <a:folHlink>
        <a:srgbClr val="954F72"/>
      </a:folHlink>
    </a:clrScheme>
    <a:fontScheme name="微软雅黑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快乐">
      <a:dk1>
        <a:srgbClr val="000000"/>
      </a:dk1>
      <a:lt1>
        <a:sysClr val="window" lastClr="FFFFFF"/>
      </a:lt1>
      <a:dk2>
        <a:srgbClr val="000000"/>
      </a:dk2>
      <a:lt2>
        <a:srgbClr val="E7E6E6"/>
      </a:lt2>
      <a:accent1>
        <a:srgbClr val="00B0F0"/>
      </a:accent1>
      <a:accent2>
        <a:srgbClr val="FFC000"/>
      </a:accent2>
      <a:accent3>
        <a:srgbClr val="A5A5A5"/>
      </a:accent3>
      <a:accent4>
        <a:srgbClr val="FFD965"/>
      </a:accent4>
      <a:accent5>
        <a:srgbClr val="48A1FA"/>
      </a:accent5>
      <a:accent6>
        <a:srgbClr val="99FF33"/>
      </a:accent6>
      <a:hlink>
        <a:srgbClr val="0070C0"/>
      </a:hlink>
      <a:folHlink>
        <a:srgbClr val="954F72"/>
      </a:folHlink>
    </a:clrScheme>
    <a:fontScheme name="微软雅黑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空白-96dpi</Template>
  <TotalTime>68</TotalTime>
  <Words>42</Words>
  <Application>Microsoft Office PowerPoint</Application>
  <PresentationFormat>自定义</PresentationFormat>
  <Paragraphs>27</Paragraphs>
  <Slides>3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</vt:i4>
      </vt:variant>
    </vt:vector>
  </HeadingPairs>
  <TitlesOfParts>
    <vt:vector size="7" baseType="lpstr">
      <vt:lpstr>思源黑体 Medium</vt:lpstr>
      <vt:lpstr>微软雅黑</vt:lpstr>
      <vt:lpstr>Arial</vt:lpstr>
      <vt:lpstr>Office 主题​​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曜东</dc:creator>
  <cp:lastModifiedBy>曜东</cp:lastModifiedBy>
  <cp:revision>7</cp:revision>
  <dcterms:created xsi:type="dcterms:W3CDTF">2020-07-15T10:29:28Z</dcterms:created>
  <dcterms:modified xsi:type="dcterms:W3CDTF">2020-07-15T11:37:45Z</dcterms:modified>
  <cp:contentStatus>最终状态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MarkAsFinal">
    <vt:bool>true</vt:bool>
  </property>
</Properties>
</file>